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6087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86440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360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6173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365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62416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865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33709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0694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2378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297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F8855-EB4D-4F76-9F5A-72213A9F6436}" type="datetimeFigureOut">
              <a:rPr lang="da-DK" smtClean="0"/>
              <a:t>17-06-2016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5FCA41-2DD6-4947-A397-C501F3DB35C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32337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Finansiering af </a:t>
            </a:r>
            <a:r>
              <a:rPr lang="da-DK" dirty="0" smtClean="0"/>
              <a:t>altaner ved rente på 3,95% p.a.</a:t>
            </a:r>
            <a:endParaRPr lang="da-DK" dirty="0"/>
          </a:p>
        </p:txBody>
      </p:sp>
      <p:graphicFrame>
        <p:nvGraphicFramePr>
          <p:cNvPr id="13" name="Pladsholder til indhold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5076493"/>
              </p:ext>
            </p:extLst>
          </p:nvPr>
        </p:nvGraphicFramePr>
        <p:xfrm>
          <a:off x="467544" y="1600200"/>
          <a:ext cx="8219256" cy="326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9752"/>
                <a:gridCol w="2739752"/>
                <a:gridCol w="2739752"/>
              </a:tblGrid>
              <a:tr h="8172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Før skat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 skat (25%)</a:t>
                      </a:r>
                      <a:endParaRPr lang="da-DK" dirty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da-DK" dirty="0" smtClean="0"/>
                        <a:t>Stor altan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</a:t>
                      </a:r>
                      <a:r>
                        <a:rPr lang="da-DK" baseline="0" dirty="0" smtClean="0"/>
                        <a:t> 1.024,00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768,00</a:t>
                      </a:r>
                      <a:endParaRPr lang="da-DK" dirty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da-DK" dirty="0" smtClean="0"/>
                        <a:t>Lille Altan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906,00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679,00</a:t>
                      </a:r>
                      <a:endParaRPr lang="da-DK" dirty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da-DK" dirty="0" smtClean="0"/>
                        <a:t>Hjørne altan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889,00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667,00</a:t>
                      </a:r>
                      <a:endParaRPr lang="da-DK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1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da-DK" dirty="0" smtClean="0"/>
              <a:t>Finansiering af </a:t>
            </a:r>
            <a:r>
              <a:rPr lang="da-DK" dirty="0" smtClean="0"/>
              <a:t>altaner ved en rentestigning på 2% ved start af lån</a:t>
            </a:r>
            <a:endParaRPr lang="da-DK" dirty="0"/>
          </a:p>
        </p:txBody>
      </p:sp>
      <p:graphicFrame>
        <p:nvGraphicFramePr>
          <p:cNvPr id="13" name="Pladsholder til indhold 1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4502861"/>
              </p:ext>
            </p:extLst>
          </p:nvPr>
        </p:nvGraphicFramePr>
        <p:xfrm>
          <a:off x="467544" y="1600200"/>
          <a:ext cx="8219256" cy="3268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39752"/>
                <a:gridCol w="2739752"/>
                <a:gridCol w="2739752"/>
              </a:tblGrid>
              <a:tr h="817240">
                <a:tc>
                  <a:txBody>
                    <a:bodyPr/>
                    <a:lstStyle/>
                    <a:p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Før skat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Efter skat (25%)</a:t>
                      </a:r>
                      <a:endParaRPr lang="da-DK" dirty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da-DK" dirty="0" smtClean="0"/>
                        <a:t>Stor altan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</a:t>
                      </a:r>
                      <a:r>
                        <a:rPr lang="da-DK" baseline="0" dirty="0" smtClean="0"/>
                        <a:t> </a:t>
                      </a:r>
                      <a:r>
                        <a:rPr lang="da-DK" baseline="0" dirty="0" smtClean="0"/>
                        <a:t>1.172,00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</a:t>
                      </a:r>
                      <a:r>
                        <a:rPr lang="da-DK" baseline="0" dirty="0" smtClean="0"/>
                        <a:t> 879,00</a:t>
                      </a:r>
                      <a:endParaRPr lang="da-DK" dirty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da-DK" dirty="0" smtClean="0"/>
                        <a:t>Lille Altan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1.038,00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778,00</a:t>
                      </a:r>
                      <a:endParaRPr lang="da-DK" dirty="0"/>
                    </a:p>
                  </a:txBody>
                  <a:tcPr/>
                </a:tc>
              </a:tr>
              <a:tr h="817240">
                <a:tc>
                  <a:txBody>
                    <a:bodyPr/>
                    <a:lstStyle/>
                    <a:p>
                      <a:r>
                        <a:rPr lang="da-DK" dirty="0" smtClean="0"/>
                        <a:t>Hjørne altan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1.018,00</a:t>
                      </a:r>
                      <a:endParaRPr lang="da-DK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a-DK" dirty="0" smtClean="0"/>
                        <a:t>Kr. </a:t>
                      </a:r>
                      <a:r>
                        <a:rPr lang="da-DK" smtClean="0"/>
                        <a:t>764,00</a:t>
                      </a:r>
                      <a:endParaRPr lang="da-DK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164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85</Words>
  <Application>Microsoft Office PowerPoint</Application>
  <PresentationFormat>Skærmshow (4:3)</PresentationFormat>
  <Paragraphs>24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2</vt:i4>
      </vt:variant>
    </vt:vector>
  </HeadingPairs>
  <TitlesOfParts>
    <vt:vector size="3" baseType="lpstr">
      <vt:lpstr>Kontortema</vt:lpstr>
      <vt:lpstr>Finansiering af altaner ved rente på 3,95% p.a.</vt:lpstr>
      <vt:lpstr>Finansiering af altaner ved en rentestigning på 2% ved start af lån</vt:lpstr>
    </vt:vector>
  </TitlesOfParts>
  <Company>BEC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Finansiering af altaner ved rente på 3,95% p.a.</dc:title>
  <dc:creator>Maj-Britt Nielsen</dc:creator>
  <cp:lastModifiedBy>Maj-Britt Nielsen</cp:lastModifiedBy>
  <cp:revision>1</cp:revision>
  <dcterms:created xsi:type="dcterms:W3CDTF">2016-06-17T09:16:50Z</dcterms:created>
  <dcterms:modified xsi:type="dcterms:W3CDTF">2016-06-17T09:21:13Z</dcterms:modified>
</cp:coreProperties>
</file>